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"/>
  </p:notesMasterIdLst>
  <p:sldIdLst>
    <p:sldId id="257" r:id="rId2"/>
  </p:sldIdLst>
  <p:sldSz cx="32404050" cy="432054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157413" indent="-17002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4318000" indent="-3403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478588" indent="-51069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637588" indent="-68103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B505"/>
    <a:srgbClr val="B8A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" d="100"/>
          <a:sy n="20" d="100"/>
        </p:scale>
        <p:origin x="2058" y="42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2E4608-30AC-4979-9ED7-CAEC1CC84428}" type="datetimeFigureOut">
              <a:rPr lang="es-ES"/>
              <a:pPr>
                <a:defRPr/>
              </a:pPr>
              <a:t>05/08/2025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5983188-D228-418B-83D7-474AF3CC7F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942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57413" algn="l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18000" algn="l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78588" algn="l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37588" algn="l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799299" algn="l" defTabSz="431971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59158" algn="l" defTabSz="431971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19017" algn="l" defTabSz="431971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78876" algn="l" defTabSz="431971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46F02B-88D6-4DDA-96D8-CCE7E245734C}" type="slidenum">
              <a:rPr lang="es-ES" altLang="es-ES" sz="1200" smtClean="0"/>
              <a:pPr>
                <a:spcBef>
                  <a:spcPct val="0"/>
                </a:spcBef>
              </a:pPr>
              <a:t>1</a:t>
            </a:fld>
            <a:endParaRPr lang="es-ES" altLang="es-ES" sz="1200"/>
          </a:p>
        </p:txBody>
      </p:sp>
    </p:spTree>
    <p:extLst>
      <p:ext uri="{BB962C8B-B14F-4D97-AF65-F5344CB8AC3E}">
        <p14:creationId xmlns:p14="http://schemas.microsoft.com/office/powerpoint/2010/main" val="248636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 redondeado"/>
          <p:cNvSpPr/>
          <p:nvPr userDrawn="1"/>
        </p:nvSpPr>
        <p:spPr>
          <a:xfrm>
            <a:off x="123825" y="450850"/>
            <a:ext cx="32150050" cy="48196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974" tIns="215984" rIns="431974" bIns="21598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9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9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9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9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8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6286F-D36F-43CA-B0C2-A241B0F077A4}" type="datetimeFigureOut">
              <a:rPr lang="es-ES"/>
              <a:pPr>
                <a:defRPr/>
              </a:pPr>
              <a:t>05/08/2025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8D3B4-306F-4BCD-9EB5-BECD498677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01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A746D-F202-4ECA-987E-477DAA62B6EA}" type="datetimeFigureOut">
              <a:rPr lang="es-ES"/>
              <a:pPr>
                <a:defRPr/>
              </a:pPr>
              <a:t>05/08/2025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E0171-5444-494D-82D3-21910EDF12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93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743850" y="10901365"/>
            <a:ext cx="76970870" cy="23224902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59475-C105-4CAC-82DC-0228E2E1E7E5}" type="datetimeFigureOut">
              <a:rPr lang="es-ES"/>
              <a:pPr>
                <a:defRPr/>
              </a:pPr>
              <a:t>05/08/2025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867AB-015D-43B7-8597-36DAA1F5AD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02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A9665-4793-4E3B-9C47-B864C6EC6007}" type="datetimeFigureOut">
              <a:rPr lang="es-ES"/>
              <a:pPr>
                <a:defRPr/>
              </a:pPr>
              <a:t>05/08/2025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960F-8B86-4255-A1C6-89E619AE86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92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 redondeado"/>
          <p:cNvSpPr/>
          <p:nvPr userDrawn="1"/>
        </p:nvSpPr>
        <p:spPr>
          <a:xfrm>
            <a:off x="123825" y="450850"/>
            <a:ext cx="32150050" cy="48196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974" tIns="215984" rIns="431974" bIns="21598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" name="9 Imagen" descr="airp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25382538"/>
            <a:ext cx="12218988" cy="941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0 CuadroTexto"/>
          <p:cNvSpPr txBox="1">
            <a:spLocks noChangeArrowheads="1"/>
          </p:cNvSpPr>
          <p:nvPr userDrawn="1"/>
        </p:nvSpPr>
        <p:spPr bwMode="auto">
          <a:xfrm>
            <a:off x="4719638" y="34904363"/>
            <a:ext cx="22964775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1974" tIns="215984" rIns="431974" bIns="215984">
            <a:spAutoFit/>
          </a:bodyPr>
          <a:lstStyle/>
          <a:p>
            <a:pPr algn="ctr" eaLnBrk="1" hangingPunct="1"/>
            <a:r>
              <a:rPr lang="es-ES" altLang="es-ES" sz="6600" b="1">
                <a:latin typeface="Humanist"/>
              </a:rPr>
              <a:t>VIII Congreso Internacional de Investigadores en Relaciones Públicas</a:t>
            </a:r>
          </a:p>
          <a:p>
            <a:pPr algn="ctr" eaLnBrk="1" hangingPunct="1"/>
            <a:r>
              <a:rPr lang="es-ES" altLang="es-ES" sz="6600" b="1">
                <a:solidFill>
                  <a:srgbClr val="B8A346"/>
                </a:solidFill>
                <a:latin typeface="Humanist"/>
              </a:rPr>
              <a:t>@airrpp</a:t>
            </a:r>
          </a:p>
          <a:p>
            <a:pPr algn="ctr" eaLnBrk="1" hangingPunct="1"/>
            <a:r>
              <a:rPr lang="es-ES" altLang="es-ES" sz="6600" b="1">
                <a:solidFill>
                  <a:srgbClr val="B8A346"/>
                </a:solidFill>
                <a:latin typeface="Humanist"/>
              </a:rPr>
              <a:t>#VIIICongresoAIRP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9696" y="27763479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59859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19718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79577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3944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9929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5915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19017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7887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1907-E8C4-463C-A55E-1F70310BBB71}" type="datetimeFigureOut">
              <a:rPr lang="es-ES"/>
              <a:pPr>
                <a:defRPr/>
              </a:pPr>
              <a:t>05/08/2025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251F8-155D-46C7-B422-094491CF21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302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43846" y="63507947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7685960" y="63507947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EEFC-9600-41D2-8C18-76FF9C621A3A}" type="datetimeFigureOut">
              <a:rPr lang="es-ES"/>
              <a:pPr>
                <a:defRPr/>
              </a:pPr>
              <a:t>05/08/2025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2B450-0A24-4390-9F2C-123763B140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75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9859" indent="0">
              <a:buNone/>
              <a:defRPr sz="9500" b="1"/>
            </a:lvl2pPr>
            <a:lvl3pPr marL="4319718" indent="0">
              <a:buNone/>
              <a:defRPr sz="8500" b="1"/>
            </a:lvl3pPr>
            <a:lvl4pPr marL="6479577" indent="0">
              <a:buNone/>
              <a:defRPr sz="7600" b="1"/>
            </a:lvl4pPr>
            <a:lvl5pPr marL="8639440" indent="0">
              <a:buNone/>
              <a:defRPr sz="7600" b="1"/>
            </a:lvl5pPr>
            <a:lvl6pPr marL="10799299" indent="0">
              <a:buNone/>
              <a:defRPr sz="7600" b="1"/>
            </a:lvl6pPr>
            <a:lvl7pPr marL="12959158" indent="0">
              <a:buNone/>
              <a:defRPr sz="7600" b="1"/>
            </a:lvl7pPr>
            <a:lvl8pPr marL="15119017" indent="0">
              <a:buNone/>
              <a:defRPr sz="7600" b="1"/>
            </a:lvl8pPr>
            <a:lvl9pPr marL="17278876" indent="0">
              <a:buNone/>
              <a:defRPr sz="7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9859" indent="0">
              <a:buNone/>
              <a:defRPr sz="9500" b="1"/>
            </a:lvl2pPr>
            <a:lvl3pPr marL="4319718" indent="0">
              <a:buNone/>
              <a:defRPr sz="8500" b="1"/>
            </a:lvl3pPr>
            <a:lvl4pPr marL="6479577" indent="0">
              <a:buNone/>
              <a:defRPr sz="7600" b="1"/>
            </a:lvl4pPr>
            <a:lvl5pPr marL="8639440" indent="0">
              <a:buNone/>
              <a:defRPr sz="7600" b="1"/>
            </a:lvl5pPr>
            <a:lvl6pPr marL="10799299" indent="0">
              <a:buNone/>
              <a:defRPr sz="7600" b="1"/>
            </a:lvl6pPr>
            <a:lvl7pPr marL="12959158" indent="0">
              <a:buNone/>
              <a:defRPr sz="7600" b="1"/>
            </a:lvl7pPr>
            <a:lvl8pPr marL="15119017" indent="0">
              <a:buNone/>
              <a:defRPr sz="7600" b="1"/>
            </a:lvl8pPr>
            <a:lvl9pPr marL="17278876" indent="0">
              <a:buNone/>
              <a:defRPr sz="7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DA357-CBBF-431A-B768-EE5229A1BB8B}" type="datetimeFigureOut">
              <a:rPr lang="es-ES"/>
              <a:pPr>
                <a:defRPr/>
              </a:pPr>
              <a:t>05/08/2025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1A997-18C6-4DB5-9DD6-52C0822263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90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B525E-1303-4F3E-BD2E-CB6956B768DD}" type="datetimeFigureOut">
              <a:rPr lang="es-ES"/>
              <a:pPr>
                <a:defRPr/>
              </a:pPr>
              <a:t>05/08/2025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3E73A-1D26-4304-A1AA-EDE7CEE1D9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070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58F3C-1B23-44EA-907B-9B1025BAAD9E}" type="datetimeFigureOut">
              <a:rPr lang="es-ES"/>
              <a:pPr>
                <a:defRPr/>
              </a:pPr>
              <a:t>05/08/2025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A378C-FC5C-4314-96EF-DA024A6BCC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03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208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20208" y="9041139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59859" indent="0">
              <a:buNone/>
              <a:defRPr sz="5700"/>
            </a:lvl2pPr>
            <a:lvl3pPr marL="4319718" indent="0">
              <a:buNone/>
              <a:defRPr sz="4700"/>
            </a:lvl3pPr>
            <a:lvl4pPr marL="6479577" indent="0">
              <a:buNone/>
              <a:defRPr sz="4300"/>
            </a:lvl4pPr>
            <a:lvl5pPr marL="8639440" indent="0">
              <a:buNone/>
              <a:defRPr sz="4300"/>
            </a:lvl5pPr>
            <a:lvl6pPr marL="10799299" indent="0">
              <a:buNone/>
              <a:defRPr sz="4300"/>
            </a:lvl6pPr>
            <a:lvl7pPr marL="12959158" indent="0">
              <a:buNone/>
              <a:defRPr sz="4300"/>
            </a:lvl7pPr>
            <a:lvl8pPr marL="15119017" indent="0">
              <a:buNone/>
              <a:defRPr sz="4300"/>
            </a:lvl8pPr>
            <a:lvl9pPr marL="17278876" indent="0">
              <a:buNone/>
              <a:defRPr sz="4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7A43A-931C-4D4D-9BED-F60C854AEDC5}" type="datetimeFigureOut">
              <a:rPr lang="es-ES"/>
              <a:pPr>
                <a:defRPr/>
              </a:pPr>
              <a:t>05/08/2025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B82E9-F1A4-41CC-89B8-D90FECC0A1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3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59859" indent="0">
              <a:buNone/>
              <a:defRPr sz="13200"/>
            </a:lvl2pPr>
            <a:lvl3pPr marL="4319718" indent="0">
              <a:buNone/>
              <a:defRPr sz="11300"/>
            </a:lvl3pPr>
            <a:lvl4pPr marL="6479577" indent="0">
              <a:buNone/>
              <a:defRPr sz="9500"/>
            </a:lvl4pPr>
            <a:lvl5pPr marL="8639440" indent="0">
              <a:buNone/>
              <a:defRPr sz="9500"/>
            </a:lvl5pPr>
            <a:lvl6pPr marL="10799299" indent="0">
              <a:buNone/>
              <a:defRPr sz="9500"/>
            </a:lvl6pPr>
            <a:lvl7pPr marL="12959158" indent="0">
              <a:buNone/>
              <a:defRPr sz="9500"/>
            </a:lvl7pPr>
            <a:lvl8pPr marL="15119017" indent="0">
              <a:buNone/>
              <a:defRPr sz="9500"/>
            </a:lvl8pPr>
            <a:lvl9pPr marL="17278876" indent="0">
              <a:buNone/>
              <a:defRPr sz="95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59859" indent="0">
              <a:buNone/>
              <a:defRPr sz="5700"/>
            </a:lvl2pPr>
            <a:lvl3pPr marL="4319718" indent="0">
              <a:buNone/>
              <a:defRPr sz="4700"/>
            </a:lvl3pPr>
            <a:lvl4pPr marL="6479577" indent="0">
              <a:buNone/>
              <a:defRPr sz="4300"/>
            </a:lvl4pPr>
            <a:lvl5pPr marL="8639440" indent="0">
              <a:buNone/>
              <a:defRPr sz="4300"/>
            </a:lvl5pPr>
            <a:lvl6pPr marL="10799299" indent="0">
              <a:buNone/>
              <a:defRPr sz="4300"/>
            </a:lvl6pPr>
            <a:lvl7pPr marL="12959158" indent="0">
              <a:buNone/>
              <a:defRPr sz="4300"/>
            </a:lvl7pPr>
            <a:lvl8pPr marL="15119017" indent="0">
              <a:buNone/>
              <a:defRPr sz="4300"/>
            </a:lvl8pPr>
            <a:lvl9pPr marL="17278876" indent="0">
              <a:buNone/>
              <a:defRPr sz="4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05A8-96F2-473D-8C46-4C913CF3360A}" type="datetimeFigureOut">
              <a:rPr lang="es-ES"/>
              <a:pPr>
                <a:defRPr/>
              </a:pPr>
              <a:t>05/08/2025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6D46E-1681-4AEF-A21B-9C076148A6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42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1974" tIns="215984" rIns="431974" bIns="2159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1974" tIns="215984" rIns="431974" bIns="215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 vert="horz" lIns="431974" tIns="215984" rIns="431974" bIns="215984" rtlCol="0" anchor="ctr"/>
          <a:lstStyle>
            <a:lvl1pPr algn="l" eaLnBrk="1" hangingPunct="1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432D93-1092-4120-B5E1-72E3A92DFDE0}" type="datetimeFigureOut">
              <a:rPr lang="es-ES"/>
              <a:pPr>
                <a:defRPr/>
              </a:pPr>
              <a:t>05/08/2025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 vert="horz" lIns="431974" tIns="215984" rIns="431974" bIns="215984" rtlCol="0" anchor="ctr"/>
          <a:lstStyle>
            <a:lvl1pPr algn="ctr" eaLnBrk="1" hangingPunct="1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 vert="horz" wrap="square" lIns="431974" tIns="215984" rIns="431974" bIns="21598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7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020263F-BF7E-4F1C-AECE-EA71E0D484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2" r:id="rId2"/>
    <p:sldLayoutId id="214748376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4319588" rtl="0" eaLnBrk="0" fontAlgn="base" hangingPunct="0">
        <a:spcBef>
          <a:spcPct val="0"/>
        </a:spcBef>
        <a:spcAft>
          <a:spcPct val="0"/>
        </a:spcAft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2pPr>
      <a:lvl3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3pPr>
      <a:lvl4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4pPr>
      <a:lvl5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8375" indent="-1349375" algn="l" defTabSz="431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9088" indent="-1079500" algn="l" defTabSz="431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8088" indent="-1079500" algn="l" defTabSz="431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18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79226" indent="-1079932" algn="l" defTabSz="4319718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9085" indent="-1079932" algn="l" defTabSz="4319718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944" indent="-1079932" algn="l" defTabSz="4319718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808" indent="-1079932" algn="l" defTabSz="4319718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59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718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79577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39440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299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9158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9017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876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6 Rectángulo"/>
          <p:cNvSpPr>
            <a:spLocks noChangeArrowheads="1"/>
          </p:cNvSpPr>
          <p:nvPr/>
        </p:nvSpPr>
        <p:spPr bwMode="auto">
          <a:xfrm>
            <a:off x="1166017" y="6913068"/>
            <a:ext cx="30072013" cy="594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1974" tIns="215984" rIns="431974" bIns="21598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8000" b="1" dirty="0"/>
              <a:t>El tamaño del póster deberá ser de 90 centímetros de ancho por 120 centímetros de alto, con margen incluido. </a:t>
            </a:r>
          </a:p>
          <a:p>
            <a:pPr eaLnBrk="1" hangingPunct="1"/>
            <a:endParaRPr lang="es-ES" altLang="es-ES" sz="3300" dirty="0"/>
          </a:p>
          <a:p>
            <a:pPr eaLnBrk="1" hangingPunct="1"/>
            <a:r>
              <a:rPr lang="es-ES" altLang="es-ES" sz="3300" dirty="0"/>
              <a:t>Dentro del texto, deberá consignarse el título, resumen, palabras claves, una introducción (incluya marco teórico y metodológico), resultados, discusión y conclusiones, y referencias.</a:t>
            </a:r>
          </a:p>
          <a:p>
            <a:pPr eaLnBrk="1" hangingPunct="1"/>
            <a:r>
              <a:rPr lang="es-ES" altLang="es-ES" sz="3300" dirty="0"/>
              <a:t> </a:t>
            </a:r>
          </a:p>
          <a:p>
            <a:pPr eaLnBrk="1" hangingPunct="1"/>
            <a:r>
              <a:rPr lang="es-ES" altLang="es-ES" sz="3300" dirty="0"/>
              <a:t>El póster será realizado en papel o lona. Se sugiere utilizar letra Calibri, con cuerpo de 80 para el título (NEGRITA) y de 40 para el texto, como mínimo. Será conveniente que el póster resuma los resultados de la investigación de manera didáctica.</a:t>
            </a:r>
            <a:endParaRPr lang="es-ES" altLang="es-E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105</Words>
  <Application>Microsoft Office PowerPoint</Application>
  <PresentationFormat>Personalizado</PresentationFormat>
  <Paragraphs>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Humanist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mariavecino</dc:creator>
  <cp:lastModifiedBy>Ivan Puentes Rivera</cp:lastModifiedBy>
  <cp:revision>31</cp:revision>
  <dcterms:created xsi:type="dcterms:W3CDTF">2012-12-26T14:57:50Z</dcterms:created>
  <dcterms:modified xsi:type="dcterms:W3CDTF">2025-08-05T17:59:20Z</dcterms:modified>
</cp:coreProperties>
</file>